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Montserrat Classic Bold" charset="1" panose="000008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Bold" charset="1" panose="00000800000000000000"/>
      <p:regular r:id="rId22"/>
    </p:embeddedFont>
    <p:embeddedFont>
      <p:font typeface="Extenda 60 Giga" charset="1" panose="020B0003020200000002"/>
      <p:regular r:id="rId23"/>
    </p:embeddedFont>
    <p:embeddedFont>
      <p:font typeface="Open Sauce" charset="1" panose="00000500000000000000"/>
      <p:regular r:id="rId24"/>
    </p:embeddedFont>
    <p:embeddedFont>
      <p:font typeface="Montserrat Classic" charset="1" panose="00000500000000000000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6.png" Type="http://schemas.openxmlformats.org/officeDocument/2006/relationships/image"/><Relationship Id="rId6" Target="../media/image57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" r="0" b="-6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3363213" y="218549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9"/>
                </a:lnTo>
                <a:lnTo>
                  <a:pt x="0" y="7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-1133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44706" t="0" r="-447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3704325">
            <a:off x="-1539961" y="4159938"/>
            <a:ext cx="11633523" cy="1967123"/>
          </a:xfrm>
          <a:custGeom>
            <a:avLst/>
            <a:gdLst/>
            <a:ahLst/>
            <a:cxnLst/>
            <a:rect r="r" b="b" t="t" l="l"/>
            <a:pathLst>
              <a:path h="1967123" w="11633523">
                <a:moveTo>
                  <a:pt x="0" y="0"/>
                </a:moveTo>
                <a:lnTo>
                  <a:pt x="11633523" y="0"/>
                </a:lnTo>
                <a:lnTo>
                  <a:pt x="11633523" y="1967124"/>
                </a:lnTo>
                <a:lnTo>
                  <a:pt x="0" y="1967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ASHBIS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1321" y="6191962"/>
            <a:ext cx="9497482" cy="73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b="true" sz="2153" spc="114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 CASTILLO - JAVIER CUEVAS </a:t>
            </a:r>
          </a:p>
          <a:p>
            <a:pPr algn="ctr">
              <a:lnSpc>
                <a:spcPts val="2971"/>
              </a:lnSpc>
            </a:pPr>
            <a:r>
              <a:rPr lang="en-US" b="true" sz="2153" spc="114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JOSE MIGUEL SILVA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9532" y="4192479"/>
            <a:ext cx="2295691" cy="2294218"/>
            <a:chOff x="0" y="0"/>
            <a:chExt cx="3368160" cy="336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80059" y="4192479"/>
            <a:ext cx="2295691" cy="2294218"/>
            <a:chOff x="0" y="0"/>
            <a:chExt cx="3368160" cy="336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09804" y="4227738"/>
            <a:ext cx="2295691" cy="2294218"/>
            <a:chOff x="0" y="0"/>
            <a:chExt cx="3368160" cy="336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55381" y="4192479"/>
            <a:ext cx="2295691" cy="2294218"/>
            <a:chOff x="0" y="0"/>
            <a:chExt cx="3368160" cy="336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0441" y="4192479"/>
            <a:ext cx="2295691" cy="2294218"/>
            <a:chOff x="0" y="0"/>
            <a:chExt cx="3368160" cy="336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439454" y="4784374"/>
            <a:ext cx="1257665" cy="1257665"/>
          </a:xfrm>
          <a:custGeom>
            <a:avLst/>
            <a:gdLst/>
            <a:ahLst/>
            <a:cxnLst/>
            <a:rect r="r" b="b" t="t" l="l"/>
            <a:pathLst>
              <a:path h="1257665" w="1257665">
                <a:moveTo>
                  <a:pt x="0" y="0"/>
                </a:moveTo>
                <a:lnTo>
                  <a:pt x="1257665" y="0"/>
                </a:lnTo>
                <a:lnTo>
                  <a:pt x="1257665" y="1257665"/>
                </a:lnTo>
                <a:lnTo>
                  <a:pt x="0" y="125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07208" y="4663081"/>
            <a:ext cx="1241391" cy="1353015"/>
          </a:xfrm>
          <a:custGeom>
            <a:avLst/>
            <a:gdLst/>
            <a:ahLst/>
            <a:cxnLst/>
            <a:rect r="r" b="b" t="t" l="l"/>
            <a:pathLst>
              <a:path h="1353015" w="1241391">
                <a:moveTo>
                  <a:pt x="0" y="0"/>
                </a:moveTo>
                <a:lnTo>
                  <a:pt x="1241392" y="0"/>
                </a:lnTo>
                <a:lnTo>
                  <a:pt x="1241392" y="1353015"/>
                </a:lnTo>
                <a:lnTo>
                  <a:pt x="0" y="135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18543" y="4750536"/>
            <a:ext cx="957668" cy="1178105"/>
          </a:xfrm>
          <a:custGeom>
            <a:avLst/>
            <a:gdLst/>
            <a:ahLst/>
            <a:cxnLst/>
            <a:rect r="r" b="b" t="t" l="l"/>
            <a:pathLst>
              <a:path h="1178105" w="957668">
                <a:moveTo>
                  <a:pt x="0" y="0"/>
                </a:moveTo>
                <a:lnTo>
                  <a:pt x="957668" y="0"/>
                </a:lnTo>
                <a:lnTo>
                  <a:pt x="957668" y="1178105"/>
                </a:lnTo>
                <a:lnTo>
                  <a:pt x="0" y="1178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29153" y="4811092"/>
            <a:ext cx="1056992" cy="1056992"/>
          </a:xfrm>
          <a:custGeom>
            <a:avLst/>
            <a:gdLst/>
            <a:ahLst/>
            <a:cxnLst/>
            <a:rect r="r" b="b" t="t" l="l"/>
            <a:pathLst>
              <a:path h="1056992" w="1056992">
                <a:moveTo>
                  <a:pt x="0" y="0"/>
                </a:moveTo>
                <a:lnTo>
                  <a:pt x="1056992" y="0"/>
                </a:lnTo>
                <a:lnTo>
                  <a:pt x="1056992" y="1056992"/>
                </a:lnTo>
                <a:lnTo>
                  <a:pt x="0" y="1056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28316" y="4896056"/>
            <a:ext cx="1349822" cy="1034301"/>
          </a:xfrm>
          <a:custGeom>
            <a:avLst/>
            <a:gdLst/>
            <a:ahLst/>
            <a:cxnLst/>
            <a:rect r="r" b="b" t="t" l="l"/>
            <a:pathLst>
              <a:path h="1034301" w="1349822">
                <a:moveTo>
                  <a:pt x="0" y="0"/>
                </a:moveTo>
                <a:lnTo>
                  <a:pt x="1349821" y="0"/>
                </a:lnTo>
                <a:lnTo>
                  <a:pt x="1349821" y="1034301"/>
                </a:lnTo>
                <a:lnTo>
                  <a:pt x="0" y="1034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08380" y="1178541"/>
            <a:ext cx="12626891" cy="121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93"/>
              </a:lnSpc>
              <a:spcBef>
                <a:spcPct val="0"/>
              </a:spcBef>
            </a:pPr>
            <a:r>
              <a:rPr lang="en-US" sz="7169" spc="250">
                <a:solidFill>
                  <a:srgbClr val="FBFBFB"/>
                </a:solidFill>
                <a:latin typeface="Archivo Black"/>
                <a:ea typeface="Archivo Black"/>
                <a:cs typeface="Archivo Black"/>
                <a:sym typeface="Archivo Black"/>
              </a:rPr>
              <a:t>EN EL MVP INCLUIMOS: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0441" y="6913082"/>
            <a:ext cx="294411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BFBFB"/>
                </a:solidFill>
                <a:latin typeface="Open Sauce"/>
                <a:ea typeface="Open Sauce"/>
                <a:cs typeface="Open Sauce"/>
                <a:sym typeface="Open Sauce"/>
              </a:rPr>
              <a:t>Registro/login básico.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26924" y="3243082"/>
            <a:ext cx="355313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BFBFB"/>
                </a:solidFill>
                <a:latin typeface="Open Sauce"/>
                <a:ea typeface="Open Sauce"/>
                <a:cs typeface="Open Sauce"/>
                <a:sym typeface="Open Sauce"/>
              </a:rPr>
              <a:t>Fichas de mascotas con información esencial.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4502" y="6913082"/>
            <a:ext cx="4114651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BFBFB"/>
                </a:solidFill>
                <a:latin typeface="Open Sauce"/>
                <a:ea typeface="Open Sauce"/>
                <a:cs typeface="Open Sauce"/>
                <a:sym typeface="Open Sauce"/>
              </a:rPr>
              <a:t>Contacto directo en caso de emergencia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49387" y="3243082"/>
            <a:ext cx="336392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BFBFB"/>
                </a:solidFill>
                <a:latin typeface="Open Sauce"/>
                <a:ea typeface="Open Sauce"/>
                <a:cs typeface="Open Sauce"/>
                <a:sym typeface="Open Sauce"/>
              </a:rPr>
              <a:t>Calendario de eventos + RSVP + recordatorios.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38894" y="6913082"/>
            <a:ext cx="312866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BFBFB"/>
                </a:solidFill>
                <a:latin typeface="Open Sauce"/>
                <a:ea typeface="Open Sauce"/>
                <a:cs typeface="Open Sauce"/>
                <a:sym typeface="Open Sauce"/>
              </a:rPr>
              <a:t>Notificaciones simples.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49773" y="5105400"/>
            <a:ext cx="2629427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Informe de salud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8258" y="1963460"/>
            <a:ext cx="13351484" cy="232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3699" spc="36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Misión</a:t>
            </a:r>
          </a:p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Brindar a dueños de mascotas, refugios, veterinarias  y fundaciones una aplicación móvil que centralice información, promueva la adopción responsable y garantice donaciones seguras y transparentes, mejorando la experiencia de cuidado animal a través de la tecnología.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78595" y="4787361"/>
            <a:ext cx="14130810" cy="3997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699" spc="36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Vision</a:t>
            </a:r>
          </a:p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Ashbis es ser la aplicación líder en gestión del cuidado de mascotas, proporcionando una plataforma simple y segura que centralice información médica y de contacto. Busca empoderar a los dueños para un cuidado responsable, facilitando el acceso a servicios veterinarios y herramientas de seguridad. A largo plazo, se proyecta como un ecosistema que conecte a dueños, veterinarios y refugios, promoviendo la tenencia responsable y el bienestar animal, expandiéndose desde Chile a toda Latinoamérica como referente en innovación tecnológica para mascotas.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" r="0" b="-6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3363213" y="218549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9"/>
                </a:lnTo>
                <a:lnTo>
                  <a:pt x="0" y="7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-1133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44706" t="0" r="-4470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61430"/>
            <a:ext cx="16230600" cy="8163857"/>
            <a:chOff x="0" y="0"/>
            <a:chExt cx="4274726" cy="21501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150152"/>
            </a:xfrm>
            <a:custGeom>
              <a:avLst/>
              <a:gdLst/>
              <a:ahLst/>
              <a:cxnLst/>
              <a:rect r="r" b="b" t="t" l="l"/>
              <a:pathLst>
                <a:path h="215015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50152"/>
                  </a:lnTo>
                  <a:lnTo>
                    <a:pt x="0" y="2150152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274726" cy="2169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247823" y="6617851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9" y="0"/>
                </a:lnTo>
                <a:lnTo>
                  <a:pt x="9904959" y="680751"/>
                </a:lnTo>
                <a:lnTo>
                  <a:pt x="0" y="68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2344" y="4858213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12117" y="1327657"/>
            <a:ext cx="7976371" cy="6061985"/>
            <a:chOff x="0" y="0"/>
            <a:chExt cx="10635161" cy="80826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078714" y="0"/>
              <a:ext cx="4477733" cy="4477733"/>
            </a:xfrm>
            <a:custGeom>
              <a:avLst/>
              <a:gdLst/>
              <a:ahLst/>
              <a:cxnLst/>
              <a:rect r="r" b="b" t="t" l="l"/>
              <a:pathLst>
                <a:path h="4477733" w="4477733">
                  <a:moveTo>
                    <a:pt x="0" y="0"/>
                  </a:moveTo>
                  <a:lnTo>
                    <a:pt x="4477733" y="0"/>
                  </a:lnTo>
                  <a:lnTo>
                    <a:pt x="4477733" y="4477733"/>
                  </a:lnTo>
                  <a:lnTo>
                    <a:pt x="0" y="447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6464022"/>
              <a:ext cx="10635161" cy="1618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4512" y="8316480"/>
            <a:ext cx="15911581" cy="748122"/>
            <a:chOff x="0" y="0"/>
            <a:chExt cx="4190704" cy="1970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90704" cy="197036"/>
            </a:xfrm>
            <a:custGeom>
              <a:avLst/>
              <a:gdLst/>
              <a:ahLst/>
              <a:cxnLst/>
              <a:rect r="r" b="b" t="t" l="l"/>
              <a:pathLst>
                <a:path h="197036" w="4190704">
                  <a:moveTo>
                    <a:pt x="24815" y="0"/>
                  </a:moveTo>
                  <a:lnTo>
                    <a:pt x="4165890" y="0"/>
                  </a:lnTo>
                  <a:cubicBezTo>
                    <a:pt x="4179594" y="0"/>
                    <a:pt x="4190704" y="11110"/>
                    <a:pt x="4190704" y="24815"/>
                  </a:cubicBezTo>
                  <a:lnTo>
                    <a:pt x="4190704" y="172222"/>
                  </a:lnTo>
                  <a:cubicBezTo>
                    <a:pt x="4190704" y="185926"/>
                    <a:pt x="4179594" y="197036"/>
                    <a:pt x="4165890" y="197036"/>
                  </a:cubicBezTo>
                  <a:lnTo>
                    <a:pt x="24815" y="197036"/>
                  </a:lnTo>
                  <a:cubicBezTo>
                    <a:pt x="11110" y="197036"/>
                    <a:pt x="0" y="185926"/>
                    <a:pt x="0" y="172222"/>
                  </a:cubicBezTo>
                  <a:lnTo>
                    <a:pt x="0" y="24815"/>
                  </a:lnTo>
                  <a:cubicBezTo>
                    <a:pt x="0" y="11110"/>
                    <a:pt x="11110" y="0"/>
                    <a:pt x="24815" y="0"/>
                  </a:cubicBezTo>
                  <a:close/>
                </a:path>
              </a:pathLst>
            </a:custGeom>
            <a:solidFill>
              <a:srgbClr val="C0020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190704" cy="216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-445600"/>
            <a:ext cx="7241024" cy="11178200"/>
            <a:chOff x="0" y="0"/>
            <a:chExt cx="9654699" cy="14904267"/>
          </a:xfrm>
        </p:grpSpPr>
        <p:sp>
          <p:nvSpPr>
            <p:cNvPr name="Freeform 18" id="18"/>
            <p:cNvSpPr/>
            <p:nvPr/>
          </p:nvSpPr>
          <p:spPr>
            <a:xfrm flipH="false" flipV="false" rot="-3704325">
              <a:off x="-2928333" y="6140718"/>
              <a:ext cx="15511365" cy="2622831"/>
            </a:xfrm>
            <a:custGeom>
              <a:avLst/>
              <a:gdLst/>
              <a:ahLst/>
              <a:cxnLst/>
              <a:rect r="r" b="b" t="t" l="l"/>
              <a:pathLst>
                <a:path h="2622831" w="15511365">
                  <a:moveTo>
                    <a:pt x="0" y="0"/>
                  </a:moveTo>
                  <a:lnTo>
                    <a:pt x="15511365" y="0"/>
                  </a:lnTo>
                  <a:lnTo>
                    <a:pt x="15511365" y="2622831"/>
                  </a:lnTo>
                  <a:lnTo>
                    <a:pt x="0" y="2622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3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53077" y="11858584"/>
              <a:ext cx="807346" cy="645877"/>
            </a:xfrm>
            <a:custGeom>
              <a:avLst/>
              <a:gdLst/>
              <a:ahLst/>
              <a:cxnLst/>
              <a:rect r="r" b="b" t="t" l="l"/>
              <a:pathLst>
                <a:path h="645877" w="807346">
                  <a:moveTo>
                    <a:pt x="0" y="0"/>
                  </a:moveTo>
                  <a:lnTo>
                    <a:pt x="807346" y="0"/>
                  </a:lnTo>
                  <a:lnTo>
                    <a:pt x="807346" y="645876"/>
                  </a:lnTo>
                  <a:lnTo>
                    <a:pt x="0" y="645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273777" y="11841585"/>
              <a:ext cx="738092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ana.castillo.painenao@gmail.com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47033" y="8448338"/>
            <a:ext cx="6263240" cy="484407"/>
            <a:chOff x="0" y="0"/>
            <a:chExt cx="8350987" cy="645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7346" cy="645877"/>
            </a:xfrm>
            <a:custGeom>
              <a:avLst/>
              <a:gdLst/>
              <a:ahLst/>
              <a:cxnLst/>
              <a:rect r="r" b="b" t="t" l="l"/>
              <a:pathLst>
                <a:path h="645877" w="807346">
                  <a:moveTo>
                    <a:pt x="0" y="0"/>
                  </a:moveTo>
                  <a:lnTo>
                    <a:pt x="807346" y="0"/>
                  </a:lnTo>
                  <a:lnTo>
                    <a:pt x="807346" y="645877"/>
                  </a:lnTo>
                  <a:lnTo>
                    <a:pt x="0" y="64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921646" y="-16998"/>
              <a:ext cx="74293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jose</a:t>
              </a:r>
              <a:r>
                <a:rPr lang="en-US" sz="2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.miguel.silva.solis@gmail.com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9144000" y="8355972"/>
            <a:ext cx="0" cy="66914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9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174" r="0" b="-1150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6545" y="512753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4994" y="616677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BFBF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Problemas 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BFBF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identificados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32790" y="517136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C1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1240" y="621060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Elevator Pich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9036" y="512753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57486" y="616677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7307" y="738963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C1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5757" y="842887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Usuarios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24128" y="718008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72577" y="821932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Canva MVP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0373" y="722391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C1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8823" y="8263158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Roadmap del producto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76305" t="0" r="-2369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1845" y="3472264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728758"/>
            <a:ext cx="1828744" cy="18287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58780" y="3803264"/>
            <a:ext cx="985855" cy="1129625"/>
          </a:xfrm>
          <a:custGeom>
            <a:avLst/>
            <a:gdLst/>
            <a:ahLst/>
            <a:cxnLst/>
            <a:rect r="r" b="b" t="t" l="l"/>
            <a:pathLst>
              <a:path h="1129625" w="985855">
                <a:moveTo>
                  <a:pt x="0" y="0"/>
                </a:moveTo>
                <a:lnTo>
                  <a:pt x="985855" y="0"/>
                </a:lnTo>
                <a:lnTo>
                  <a:pt x="985855" y="1129625"/>
                </a:lnTo>
                <a:lnTo>
                  <a:pt x="0" y="1129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0764" y="6050822"/>
            <a:ext cx="1184615" cy="1184615"/>
          </a:xfrm>
          <a:custGeom>
            <a:avLst/>
            <a:gdLst/>
            <a:ahLst/>
            <a:cxnLst/>
            <a:rect r="r" b="b" t="t" l="l"/>
            <a:pathLst>
              <a:path h="1184615" w="1184615">
                <a:moveTo>
                  <a:pt x="0" y="0"/>
                </a:moveTo>
                <a:lnTo>
                  <a:pt x="1184616" y="0"/>
                </a:lnTo>
                <a:lnTo>
                  <a:pt x="1184616" y="1184615"/>
                </a:lnTo>
                <a:lnTo>
                  <a:pt x="0" y="1184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117764" y="3389848"/>
            <a:ext cx="3605171" cy="1808226"/>
            <a:chOff x="0" y="0"/>
            <a:chExt cx="949510" cy="4762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9510" cy="476241"/>
            </a:xfrm>
            <a:custGeom>
              <a:avLst/>
              <a:gdLst/>
              <a:ahLst/>
              <a:cxnLst/>
              <a:rect r="r" b="b" t="t" l="l"/>
              <a:pathLst>
                <a:path h="476241" w="949510">
                  <a:moveTo>
                    <a:pt x="0" y="0"/>
                  </a:moveTo>
                  <a:lnTo>
                    <a:pt x="949510" y="0"/>
                  </a:lnTo>
                  <a:lnTo>
                    <a:pt x="949510" y="476241"/>
                  </a:lnTo>
                  <a:lnTo>
                    <a:pt x="0" y="476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49510" cy="49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La tenencia responsable de mascotas aún enfrenta desafíos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117764" y="5979802"/>
            <a:ext cx="3605171" cy="1942109"/>
            <a:chOff x="0" y="0"/>
            <a:chExt cx="949510" cy="5115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9510" cy="511502"/>
            </a:xfrm>
            <a:custGeom>
              <a:avLst/>
              <a:gdLst/>
              <a:ahLst/>
              <a:cxnLst/>
              <a:rect r="r" b="b" t="t" l="l"/>
              <a:pathLst>
                <a:path h="511502" w="949510">
                  <a:moveTo>
                    <a:pt x="0" y="0"/>
                  </a:moveTo>
                  <a:lnTo>
                    <a:pt x="949510" y="0"/>
                  </a:lnTo>
                  <a:lnTo>
                    <a:pt x="949510" y="511502"/>
                  </a:lnTo>
                  <a:lnTo>
                    <a:pt x="0" y="511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949510" cy="53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Dificultad para acceder a información confiable sobre refugios, veterinarias y adopciones.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218235" y="3472264"/>
            <a:ext cx="1828744" cy="182874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218235" y="5728758"/>
            <a:ext cx="1828744" cy="182874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526077" y="3803264"/>
            <a:ext cx="1213060" cy="1166743"/>
          </a:xfrm>
          <a:custGeom>
            <a:avLst/>
            <a:gdLst/>
            <a:ahLst/>
            <a:cxnLst/>
            <a:rect r="r" b="b" t="t" l="l"/>
            <a:pathLst>
              <a:path h="1166743" w="1213060">
                <a:moveTo>
                  <a:pt x="0" y="0"/>
                </a:moveTo>
                <a:lnTo>
                  <a:pt x="1213060" y="0"/>
                </a:lnTo>
                <a:lnTo>
                  <a:pt x="1213060" y="1166744"/>
                </a:lnTo>
                <a:lnTo>
                  <a:pt x="0" y="1166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538972" y="3939947"/>
            <a:ext cx="3086100" cy="856259"/>
            <a:chOff x="0" y="0"/>
            <a:chExt cx="812800" cy="2255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Ubicaciones cerca/urgencias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28004" y="6050822"/>
            <a:ext cx="3754918" cy="1218209"/>
            <a:chOff x="0" y="0"/>
            <a:chExt cx="988950" cy="3208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88950" cy="320845"/>
            </a:xfrm>
            <a:custGeom>
              <a:avLst/>
              <a:gdLst/>
              <a:ahLst/>
              <a:cxnLst/>
              <a:rect r="r" b="b" t="t" l="l"/>
              <a:pathLst>
                <a:path h="320845" w="988950">
                  <a:moveTo>
                    <a:pt x="0" y="0"/>
                  </a:moveTo>
                  <a:lnTo>
                    <a:pt x="988950" y="0"/>
                  </a:lnTo>
                  <a:lnTo>
                    <a:pt x="988950" y="320845"/>
                  </a:lnTo>
                  <a:lnTo>
                    <a:pt x="0" y="320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988950" cy="339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Desconfianza en donaciones por fraudes o falta de transparencia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617463" y="6125858"/>
            <a:ext cx="1034543" cy="1034543"/>
          </a:xfrm>
          <a:custGeom>
            <a:avLst/>
            <a:gdLst/>
            <a:ahLst/>
            <a:cxnLst/>
            <a:rect r="r" b="b" t="t" l="l"/>
            <a:pathLst>
              <a:path h="1034543" w="1034543">
                <a:moveTo>
                  <a:pt x="0" y="0"/>
                </a:moveTo>
                <a:lnTo>
                  <a:pt x="1034544" y="0"/>
                </a:lnTo>
                <a:lnTo>
                  <a:pt x="1034544" y="1034543"/>
                </a:lnTo>
                <a:lnTo>
                  <a:pt x="0" y="10345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031845" y="7985251"/>
            <a:ext cx="1828744" cy="182874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117764" y="8471493"/>
            <a:ext cx="3605171" cy="1580159"/>
            <a:chOff x="0" y="0"/>
            <a:chExt cx="949510" cy="41617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49510" cy="416174"/>
            </a:xfrm>
            <a:custGeom>
              <a:avLst/>
              <a:gdLst/>
              <a:ahLst/>
              <a:cxnLst/>
              <a:rect r="r" b="b" t="t" l="l"/>
              <a:pathLst>
                <a:path h="416174" w="949510">
                  <a:moveTo>
                    <a:pt x="0" y="0"/>
                  </a:moveTo>
                  <a:lnTo>
                    <a:pt x="949510" y="0"/>
                  </a:lnTo>
                  <a:lnTo>
                    <a:pt x="949510" y="416174"/>
                  </a:lnTo>
                  <a:lnTo>
                    <a:pt x="0" y="416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949510" cy="435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Escasa visibilidad de eventos de adopción o actividades para mascotas.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218235" y="7985251"/>
            <a:ext cx="1828744" cy="182874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538972" y="8290518"/>
            <a:ext cx="5347343" cy="1218209"/>
            <a:chOff x="0" y="0"/>
            <a:chExt cx="1408354" cy="32084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408354" cy="320845"/>
            </a:xfrm>
            <a:custGeom>
              <a:avLst/>
              <a:gdLst/>
              <a:ahLst/>
              <a:cxnLst/>
              <a:rect r="r" b="b" t="t" l="l"/>
              <a:pathLst>
                <a:path h="320845" w="1408354">
                  <a:moveTo>
                    <a:pt x="0" y="0"/>
                  </a:moveTo>
                  <a:lnTo>
                    <a:pt x="1408354" y="0"/>
                  </a:lnTo>
                  <a:lnTo>
                    <a:pt x="1408354" y="320845"/>
                  </a:lnTo>
                  <a:lnTo>
                    <a:pt x="0" y="320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408354" cy="339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13121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Dueños necesitan apoyo para registrar, cuidar y dar seguimiento a la salud de sus mascotas.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58780" y="8382351"/>
            <a:ext cx="1048609" cy="1010478"/>
          </a:xfrm>
          <a:custGeom>
            <a:avLst/>
            <a:gdLst/>
            <a:ahLst/>
            <a:cxnLst/>
            <a:rect r="r" b="b" t="t" l="l"/>
            <a:pathLst>
              <a:path h="1010478" w="1048609">
                <a:moveTo>
                  <a:pt x="0" y="0"/>
                </a:moveTo>
                <a:lnTo>
                  <a:pt x="1048609" y="0"/>
                </a:lnTo>
                <a:lnTo>
                  <a:pt x="1048609" y="1010478"/>
                </a:lnTo>
                <a:lnTo>
                  <a:pt x="0" y="1010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7464567" y="8315739"/>
            <a:ext cx="1340337" cy="1167769"/>
          </a:xfrm>
          <a:custGeom>
            <a:avLst/>
            <a:gdLst/>
            <a:ahLst/>
            <a:cxnLst/>
            <a:rect r="r" b="b" t="t" l="l"/>
            <a:pathLst>
              <a:path h="1167769" w="1340337">
                <a:moveTo>
                  <a:pt x="0" y="0"/>
                </a:moveTo>
                <a:lnTo>
                  <a:pt x="1340337" y="0"/>
                </a:lnTo>
                <a:lnTo>
                  <a:pt x="1340337" y="1167768"/>
                </a:lnTo>
                <a:lnTo>
                  <a:pt x="0" y="11677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01086"/>
            <a:ext cx="18288000" cy="4663440"/>
          </a:xfrm>
          <a:custGeom>
            <a:avLst/>
            <a:gdLst/>
            <a:ahLst/>
            <a:cxnLst/>
            <a:rect r="r" b="b" t="t" l="l"/>
            <a:pathLst>
              <a:path h="4663440" w="18288000">
                <a:moveTo>
                  <a:pt x="0" y="0"/>
                </a:moveTo>
                <a:lnTo>
                  <a:pt x="18288000" y="0"/>
                </a:lnTo>
                <a:lnTo>
                  <a:pt x="18288000" y="4663440"/>
                </a:lnTo>
                <a:lnTo>
                  <a:pt x="0" y="466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95070"/>
            <a:ext cx="18288000" cy="9440512"/>
            <a:chOff x="0" y="0"/>
            <a:chExt cx="4816593" cy="2486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486390"/>
            </a:xfrm>
            <a:custGeom>
              <a:avLst/>
              <a:gdLst/>
              <a:ahLst/>
              <a:cxnLst/>
              <a:rect r="r" b="b" t="t" l="l"/>
              <a:pathLst>
                <a:path h="24863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86390"/>
                  </a:lnTo>
                  <a:lnTo>
                    <a:pt x="0" y="2486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2505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1363" y="971550"/>
            <a:ext cx="16965274" cy="45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7"/>
              </a:lnSpc>
              <a:spcBef>
                <a:spcPct val="0"/>
              </a:spcBef>
            </a:pP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ASHBIS ES PARA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DUEÑOS DE MASCOTAS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QUE NECESITAN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ORGANIZAR Y CENTRALIZAR LA INFORMACIÓN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MÉDICA Y BÁSICA DE SUS ANIMALES, ADEMÁS DE ACCEDER FÁCILMENTE A VETERINARIAS CERCANAS, ASHBIS ES UNA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APLICACIÓN DE GESTIÓN Y CONEXIÓN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QUE LES PERMITE REGISTRAR UN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PERFIL DE SUS MASCOTAS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, LLEVAR UN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HISTORIAL MÉDICO DIGITAL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Y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ENCONTRAR/CONECTAR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VETERINARIAS CERCANAS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FORMA RÁPIDA Y SEGURA. A DIFERENCIA DE LAS NOTAS EN EL CELULAR, CARNÉS FÍSICOS O INCLUSO APLICACIONES GENÉRICAS QUE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NO ESTÁN DISEÑADAS PARA MASCOTAS</a:t>
            </a:r>
            <a:r>
              <a:rPr lang="en-US" sz="2643" spc="21">
                <a:solidFill>
                  <a:srgbClr val="231F20"/>
                </a:solidFill>
                <a:latin typeface="Archivo Black"/>
                <a:ea typeface="Archivo Black"/>
                <a:cs typeface="Archivo Black"/>
                <a:sym typeface="Archivo Black"/>
              </a:rPr>
              <a:t>, NUESTRO PRODUCTO OFRECE UNA PLATAFORMA </a:t>
            </a:r>
            <a:r>
              <a:rPr lang="en-US" sz="2643" spc="21">
                <a:solidFill>
                  <a:srgbClr val="C1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SIMPLE, INTUITIVA Y ENFOCADA EXCLUSIVAMENTE EN EL CUIDADO Y LA TENENCIA RESPONSABLE DE ANIMALES.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719052" y="5872403"/>
            <a:ext cx="3581182" cy="3567193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32836" r="223" b="-4502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50050" y="5707232"/>
            <a:ext cx="3581182" cy="3567193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52221" r="223" b="-522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8" id="8"/>
          <p:cNvSpPr/>
          <p:nvPr/>
        </p:nvSpPr>
        <p:spPr>
          <a:xfrm flipV="true">
            <a:off x="4172614" y="2859853"/>
            <a:ext cx="3020281" cy="18998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1088463" y="2900113"/>
            <a:ext cx="3052178" cy="19064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15025" y="-1388205"/>
            <a:ext cx="4257949" cy="7569687"/>
          </a:xfrm>
          <a:custGeom>
            <a:avLst/>
            <a:gdLst/>
            <a:ahLst/>
            <a:cxnLst/>
            <a:rect r="r" b="b" t="t" l="l"/>
            <a:pathLst>
              <a:path h="7569687" w="4257949">
                <a:moveTo>
                  <a:pt x="0" y="0"/>
                </a:moveTo>
                <a:lnTo>
                  <a:pt x="4257950" y="0"/>
                </a:lnTo>
                <a:lnTo>
                  <a:pt x="4257950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7933" y="5023510"/>
            <a:ext cx="2743420" cy="55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b="true" sz="3224" spc="315">
                <a:solidFill>
                  <a:srgbClr val="C1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Asher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8934" y="5112000"/>
            <a:ext cx="2743420" cy="55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b="true" sz="3224" spc="315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Anubis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73079" y="624692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79675" y="3568515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C10000">
                <a:alpha val="8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87281" y="3591933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C10000">
                <a:alpha val="8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54782" y="6162273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C10000">
                <a:alpha val="86667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84370" y="4442489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875733" y="7069491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853650" y="4442489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541450" y="4722438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185516" y="4730950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77458" y="2607227"/>
            <a:ext cx="5689104" cy="275488"/>
            <a:chOff x="0" y="0"/>
            <a:chExt cx="4519796" cy="218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-835741" y="443978"/>
            <a:ext cx="12921291" cy="0"/>
          </a:xfrm>
          <a:prstGeom prst="line">
            <a:avLst/>
          </a:prstGeom>
          <a:ln cap="flat" w="3810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185516" y="7357780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84657" y="3999519"/>
            <a:ext cx="688086" cy="68808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Extenda 60 Giga"/>
                  <a:ea typeface="Extenda 60 Giga"/>
                  <a:cs typeface="Extenda 60 Giga"/>
                  <a:sym typeface="Extenda 60 Giga"/>
                </a:rPr>
                <a:t>1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05569" y="4123344"/>
            <a:ext cx="9881712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2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Facilitar la adopción responsable y segura de mascotas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4570" y="1321596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OBJETIVOS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5569" y="4811430"/>
            <a:ext cx="9334262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2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Brindar mayor visibilidad a refugios y fundaciones.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5569" y="5499516"/>
            <a:ext cx="9881712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2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Garantizar transparencia en donaciones y aportes solidarios.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05569" y="6606702"/>
            <a:ext cx="9334262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2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Crear una comunidad activa de dueños y amantes de animales.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05569" y="7711810"/>
            <a:ext cx="9881712" cy="124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Escalar la solución a nivel nacional y luego internacional.</a:t>
            </a:r>
          </a:p>
          <a:p>
            <a:pPr algn="l" marL="0" indent="0" lvl="0">
              <a:lnSpc>
                <a:spcPts val="3312"/>
              </a:lnSpc>
              <a:spcBef>
                <a:spcPct val="0"/>
              </a:spcBef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684657" y="4730950"/>
            <a:ext cx="688086" cy="68808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Extenda 60 Giga"/>
                  <a:ea typeface="Extenda 60 Giga"/>
                  <a:cs typeface="Extenda 60 Giga"/>
                  <a:sym typeface="Extenda 60 Giga"/>
                </a:rPr>
                <a:t>2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65083" y="5647188"/>
            <a:ext cx="688086" cy="688086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Extenda 60 Giga"/>
                  <a:ea typeface="Extenda 60 Giga"/>
                  <a:cs typeface="Extenda 60 Giga"/>
                  <a:sym typeface="Extenda 60 Giga"/>
                </a:rPr>
                <a:t>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84657" y="6716239"/>
            <a:ext cx="688086" cy="68808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Extenda 60 Giga"/>
                  <a:ea typeface="Extenda 60 Giga"/>
                  <a:cs typeface="Extenda 60 Giga"/>
                  <a:sym typeface="Extenda 60 Giga"/>
                </a:rPr>
                <a:t>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84657" y="7830728"/>
            <a:ext cx="688086" cy="688086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Extenda 60 Giga"/>
                  <a:ea typeface="Extenda 60 Giga"/>
                  <a:cs typeface="Extenda 60 Giga"/>
                  <a:sym typeface="Extenda 60 Giga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60757" y="-241977"/>
            <a:ext cx="9499982" cy="5343740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18931" r="0" b="-46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6953803"/>
            <a:ext cx="5669664" cy="3189186"/>
            <a:chOff x="0" y="0"/>
            <a:chExt cx="6089457" cy="34253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355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9408059" y="441571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791104" y="8037507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6" y="0"/>
                </a:lnTo>
                <a:lnTo>
                  <a:pt x="682966" y="813055"/>
                </a:lnTo>
                <a:lnTo>
                  <a:pt x="0" y="81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403428" y="7982876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665237" y="2270844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732640" y="4433272"/>
            <a:ext cx="841559" cy="829318"/>
          </a:xfrm>
          <a:custGeom>
            <a:avLst/>
            <a:gdLst/>
            <a:ahLst/>
            <a:cxnLst/>
            <a:rect r="r" b="b" t="t" l="l"/>
            <a:pathLst>
              <a:path h="829318" w="841559">
                <a:moveTo>
                  <a:pt x="0" y="0"/>
                </a:moveTo>
                <a:lnTo>
                  <a:pt x="841559" y="0"/>
                </a:lnTo>
                <a:lnTo>
                  <a:pt x="841559" y="829318"/>
                </a:lnTo>
                <a:lnTo>
                  <a:pt x="0" y="8293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25413" y="6517624"/>
            <a:ext cx="2246916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Adoptantes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6508" y="7222169"/>
            <a:ext cx="2246916" cy="4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Personas que buscan adoptar una mascota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34279" y="6379185"/>
            <a:ext cx="2246916" cy="6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Refugios y fundaciones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59199" y="7140880"/>
            <a:ext cx="2246916" cy="4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Necesitan difundir sus animales y eventos.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25413" y="1372452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USUARIOS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20039" y="5520863"/>
            <a:ext cx="2188638" cy="58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8"/>
              </a:lnSpc>
            </a:pPr>
            <a:r>
              <a:rPr lang="en-US" sz="3857" spc="-77">
                <a:solidFill>
                  <a:srgbClr val="F2F4F5"/>
                </a:solidFill>
                <a:latin typeface="Archivo Black"/>
                <a:ea typeface="Archivo Black"/>
                <a:cs typeface="Archivo Black"/>
                <a:sym typeface="Archivo Black"/>
              </a:rPr>
              <a:t>ASHBIS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68387" y="3732481"/>
            <a:ext cx="2246916" cy="6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Dueños de mascotas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68387" y="4431205"/>
            <a:ext cx="2246916" cy="4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Buscan apoyo en salud, registro y comunidad.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442503" y="2797959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373168" y="3732481"/>
            <a:ext cx="2246916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veterinarias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48265" y="4155317"/>
            <a:ext cx="2246916" cy="62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Buscan visibilizar sus servicios a potenciales clientes y pacientes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047284" y="2797959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99529" y="5583102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608395" y="5444663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541102" y="6517624"/>
            <a:ext cx="2246916" cy="33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Donantes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20084" y="6925228"/>
            <a:ext cx="2246916" cy="4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Quieren aportar a causas confiables.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15218" y="5583102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8444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36579" y="4354387"/>
            <a:ext cx="18431269" cy="214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422"/>
              </a:lnSpc>
              <a:spcBef>
                <a:spcPct val="0"/>
              </a:spcBef>
            </a:pPr>
            <a:r>
              <a:rPr lang="en-US" sz="12624" spc="44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CANVAS MVP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0616" y="232612"/>
            <a:ext cx="14686769" cy="9821777"/>
          </a:xfrm>
          <a:custGeom>
            <a:avLst/>
            <a:gdLst/>
            <a:ahLst/>
            <a:cxnLst/>
            <a:rect r="r" b="b" t="t" l="l"/>
            <a:pathLst>
              <a:path h="9821777" w="14686769">
                <a:moveTo>
                  <a:pt x="0" y="0"/>
                </a:moveTo>
                <a:lnTo>
                  <a:pt x="14686768" y="0"/>
                </a:lnTo>
                <a:lnTo>
                  <a:pt x="14686768" y="9821776"/>
                </a:lnTo>
                <a:lnTo>
                  <a:pt x="0" y="982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18421" y="-1957111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32092" y="-1957111"/>
            <a:ext cx="3500130" cy="3086100"/>
            <a:chOff x="0" y="0"/>
            <a:chExt cx="92184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845" cy="812800"/>
            </a:xfrm>
            <a:custGeom>
              <a:avLst/>
              <a:gdLst/>
              <a:ahLst/>
              <a:cxnLst/>
              <a:rect r="r" b="b" t="t" l="l"/>
              <a:pathLst>
                <a:path h="812800" w="921845">
                  <a:moveTo>
                    <a:pt x="0" y="0"/>
                  </a:moveTo>
                  <a:lnTo>
                    <a:pt x="921845" y="0"/>
                  </a:lnTo>
                  <a:lnTo>
                    <a:pt x="92184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2184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DAGx97NbCsg</dc:identifier>
  <dcterms:modified xsi:type="dcterms:W3CDTF">2011-08-01T06:04:30Z</dcterms:modified>
  <cp:revision>1</cp:revision>
  <dc:title>Copia de Ashbis- Presentación</dc:title>
</cp:coreProperties>
</file>